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Lora" panose="020B0604020202020204" charset="0"/>
      <p:regular r:id="rId5"/>
      <p:bold r:id="rId6"/>
      <p:italic r:id="rId7"/>
      <p:boldItalic r:id="rId8"/>
    </p:embeddedFont>
    <p:embeddedFont>
      <p:font typeface="Oswald" panose="020B0604020202020204" charset="0"/>
      <p:regular r:id="rId9"/>
      <p:bold r:id="rId10"/>
    </p:embeddedFont>
    <p:embeddedFont>
      <p:font typeface="Source Code Pr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DA0E5-2D62-4B5D-80E7-F5D529FD320E}">
  <a:tblStyle styleId="{BFDDA0E5-2D62-4B5D-80E7-F5D529FD3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9" autoAdjust="0"/>
  </p:normalViewPr>
  <p:slideViewPr>
    <p:cSldViewPr snapToGrid="0">
      <p:cViewPr varScale="1">
        <p:scale>
          <a:sx n="85" d="100"/>
          <a:sy n="85" d="100"/>
        </p:scale>
        <p:origin x="9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Detached to Connected The metamorphosis of Revibe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Isolated to Connected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Confined to Limitless/Unlimited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0a62c26a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0a62c26a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Lora"/>
                <a:ea typeface="Lora"/>
                <a:cs typeface="Lora"/>
                <a:sym typeface="Lora"/>
              </a:rPr>
              <a:t>From Isolated to Connected</a:t>
            </a:r>
            <a:endParaRPr sz="48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Lora"/>
                <a:ea typeface="Lora"/>
                <a:cs typeface="Lora"/>
                <a:sym typeface="Lora"/>
              </a:rPr>
              <a:t>The Metamorphosis of Revibe</a:t>
            </a:r>
            <a:endParaRPr sz="3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30800" y="3411075"/>
            <a:ext cx="8282400" cy="14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Gwen Campbell</a:t>
            </a:r>
            <a:endParaRPr sz="24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Revibe Technologies, Inc.</a:t>
            </a:r>
            <a:endParaRPr sz="18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Director of Product &amp; Data</a:t>
            </a:r>
            <a:endParaRPr sz="18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gwen@revibetech.com</a:t>
            </a:r>
            <a:endParaRPr sz="18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14268" r="38827" b="18606"/>
          <a:stretch/>
        </p:blipFill>
        <p:spPr>
          <a:xfrm>
            <a:off x="4976050" y="853325"/>
            <a:ext cx="3295550" cy="30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90375" y="562801"/>
            <a:ext cx="4135200" cy="4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It all started with a School Psychologist that wanted to help kids</a:t>
            </a:r>
            <a:endParaRPr sz="2400"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ora"/>
              <a:buChar char="●"/>
            </a:pPr>
            <a:r>
              <a:rPr lang="en" sz="20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Rich wasn’t satisfied with current products on the market</a:t>
            </a:r>
            <a:endParaRPr sz="20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ora"/>
              <a:buChar char="●"/>
            </a:pPr>
            <a:r>
              <a:rPr lang="en" sz="20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Founded the company in 2013</a:t>
            </a:r>
            <a:endParaRPr sz="20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ora"/>
              <a:buChar char="●"/>
            </a:pPr>
            <a:r>
              <a:rPr lang="en" sz="20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2015 first product, Revibe was launched</a:t>
            </a:r>
            <a:endParaRPr sz="20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870475" y="4018475"/>
            <a:ext cx="3049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Rich Brancaccio, Founder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80</Words>
  <Application>Microsoft Office PowerPoint</Application>
  <PresentationFormat>On-screen Show (16:9)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Oswald</vt:lpstr>
      <vt:lpstr>Source Code Pro</vt:lpstr>
      <vt:lpstr>Lora</vt:lpstr>
      <vt:lpstr>Arial</vt:lpstr>
      <vt:lpstr>Modern Writer</vt:lpstr>
      <vt:lpstr>From Isolated to Connected The Metamorphosis of Revibe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Isolated to Connected The Metamorphosis of Revibe</dc:title>
  <cp:lastModifiedBy>Gwen Campbell</cp:lastModifiedBy>
  <cp:revision>14</cp:revision>
  <dcterms:modified xsi:type="dcterms:W3CDTF">2019-09-24T22:08:15Z</dcterms:modified>
</cp:coreProperties>
</file>